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b8fa6a492067f05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6b8fa6a492067f05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b8fa6a492067f05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6b8fa6a492067f05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59280" y="313200"/>
            <a:ext cx="8392320" cy="237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9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85;p19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35800" y="448200"/>
            <a:ext cx="5999040" cy="188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" name="Google Shape;88;p19"/>
          <p:cNvSpPr/>
          <p:nvPr/>
        </p:nvSpPr>
        <p:spPr>
          <a:xfrm>
            <a:off x="4467240" y="4003560"/>
            <a:ext cx="43909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100" b="1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CREDITS: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This presentation template was created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3"/>
              </a:rPr>
              <a:t>Slidesgo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, and includes icons, infographics &amp; images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4"/>
              </a:rPr>
              <a:t>Freepik</a:t>
            </a:r>
            <a:r>
              <a:rPr lang="en" sz="1100" b="0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90;p20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13;p3"/>
          <p:cNvPicPr/>
          <p:nvPr/>
        </p:nvPicPr>
        <p:blipFill>
          <a:blip r:embed="rId2">
            <a:alphaModFix amt="6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81760" y="640800"/>
            <a:ext cx="6533280" cy="427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651680" cy="101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72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7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733280" y="3909600"/>
            <a:ext cx="418284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135520" y="144180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9;p11"/>
          <p:cNvPicPr/>
          <p:nvPr/>
        </p:nvPicPr>
        <p:blipFill>
          <a:blip r:embed="rId2">
            <a:alphaModFix amt="8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8600" y="3226680"/>
            <a:ext cx="657576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80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8600" y="4002840"/>
            <a:ext cx="3250080" cy="91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39688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575352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575352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title"/>
          </p:nvPr>
        </p:nvSpPr>
        <p:spPr>
          <a:xfrm>
            <a:off x="239688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title"/>
          </p:nvPr>
        </p:nvSpPr>
        <p:spPr>
          <a:xfrm>
            <a:off x="239688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title"/>
          </p:nvPr>
        </p:nvSpPr>
        <p:spPr>
          <a:xfrm>
            <a:off x="575352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2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051720" y="228600"/>
            <a:ext cx="5863320" cy="207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1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3636000"/>
            <a:ext cx="4911840" cy="127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529600" y="0"/>
            <a:ext cx="36144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28600" y="228960"/>
            <a:ext cx="4692600" cy="91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974400" y="228600"/>
            <a:ext cx="4941000" cy="1028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61800" y="314280"/>
            <a:ext cx="83912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just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9800" b="1" u="none" strike="noStrike">
                <a:solidFill>
                  <a:srgbClr val="FEFDF8"/>
                </a:solidFill>
                <a:effectLst/>
                <a:uFillTx/>
                <a:latin typeface="Calibri"/>
                <a:ea typeface="Onest"/>
              </a:rPr>
              <a:t>Digital Portfolio</a:t>
            </a:r>
            <a:endParaRPr lang="fr-FR" sz="9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3076560" y="4248000"/>
            <a:ext cx="5667120" cy="723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FEFDF8"/>
                </a:solidFill>
                <a:effectLst/>
                <a:uFillTx/>
                <a:latin typeface="Calibri"/>
                <a:ea typeface="Manrope"/>
              </a:rPr>
              <a:t>Crafting a Comprehensive Showcase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>
            <a:spLocks noGrp="1"/>
          </p:cNvSpPr>
          <p:nvPr>
            <p:ph type="title"/>
          </p:nvPr>
        </p:nvSpPr>
        <p:spPr>
          <a:xfrm>
            <a:off x="-5" y="0"/>
            <a:ext cx="5866800" cy="20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EFDF8"/>
              </a:buClr>
              <a:buSzPts val="3100"/>
              <a:buFont typeface="Calibri"/>
              <a:buNone/>
            </a:pPr>
            <a:r>
              <a:rPr lang="en-US" sz="3600" b="1" u="none" strike="noStrike">
                <a:solidFill>
                  <a:srgbClr val="FEFDF8"/>
                </a:solidFill>
                <a:latin typeface="Calibri"/>
                <a:ea typeface="Calibri"/>
                <a:cs typeface="Calibri"/>
                <a:sym typeface="Calibri"/>
              </a:rPr>
              <a:t>Conclusions</a:t>
            </a:r>
            <a:endParaRPr sz="36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8"/>
          <p:cNvSpPr txBox="1"/>
          <p:nvPr/>
        </p:nvSpPr>
        <p:spPr>
          <a:xfrm>
            <a:off x="501075" y="1315350"/>
            <a:ext cx="66489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This project demonstrates web development skills using HTML, CSS, and JavaScript.</a:t>
            </a: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‎</a:t>
            </a: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‎Helps in showcasing skills, projects, and achievements in an attractive manner.</a:t>
            </a: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‎</a:t>
            </a:r>
            <a:endParaRPr sz="2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‎Acts as a foundation for future enhancements like adding blogs, animations, and APIs.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964734" y="1052026"/>
            <a:ext cx="8053431" cy="514332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Name : </a:t>
            </a:r>
            <a:r>
              <a:rPr lang="en-US" sz="2400" dirty="0" err="1" smtClean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Jayaram</a:t>
            </a: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M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/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Register no and NMID </a:t>
            </a: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212400942/44C2D1ACFE821B696FF4C546DD579FD3 Department 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BCA</a:t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College : PRINCE SHRI VENKATESWARA ARTS AND SCIENCE COLLEGE</a:t>
            </a:r>
            <a:endParaRPr lang="en-IN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7752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"/>
          <p:cNvSpPr txBox="1">
            <a:spLocks noGrp="1"/>
          </p:cNvSpPr>
          <p:nvPr>
            <p:ph type="title"/>
          </p:nvPr>
        </p:nvSpPr>
        <p:spPr>
          <a:xfrm>
            <a:off x="225714" y="243624"/>
            <a:ext cx="4914600" cy="12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EFDF8"/>
              </a:buClr>
              <a:buSzPts val="4300"/>
              <a:buFont typeface="Calibri"/>
              <a:buNone/>
            </a:pPr>
            <a:r>
              <a:rPr lang="en-US" sz="4300" b="1" u="none" strike="noStrike">
                <a:solidFill>
                  <a:srgbClr val="FEFDF8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 sz="43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"/>
          <p:cNvPicPr preferRelativeResize="0"/>
          <p:nvPr/>
        </p:nvPicPr>
        <p:blipFill rotWithShape="1">
          <a:blip r:embed="rId2">
            <a:alphaModFix/>
          </a:blip>
          <a:srcRect l="25560" r="27598"/>
          <a:stretch/>
        </p:blipFill>
        <p:spPr>
          <a:xfrm>
            <a:off x="5529600" y="0"/>
            <a:ext cx="3614039" cy="514331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/>
          <p:nvPr/>
        </p:nvSpPr>
        <p:spPr>
          <a:xfrm>
            <a:off x="225725" y="1421250"/>
            <a:ext cx="5304000" cy="26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Creating a personal digital portfolio is essential for showcasing skills, projects, and achievements. Many students and professionals lack an attractive, well-structured online portfolio, which limits opportunities for internships, projects, and jobs.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‎This project solves the problem by providing a clean, responsive, and interactive portfolio website.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-5" y="0"/>
            <a:ext cx="5866800" cy="20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EFDF8"/>
              </a:buClr>
              <a:buSzPts val="3100"/>
              <a:buFont typeface="Calibri"/>
              <a:buNone/>
            </a:pPr>
            <a:r>
              <a:rPr lang="en-US" sz="3600" b="1" u="none" strike="noStrike">
                <a:solidFill>
                  <a:srgbClr val="FEFDF8"/>
                </a:solidFill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sz="36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"/>
          <p:cNvSpPr txBox="1"/>
          <p:nvPr/>
        </p:nvSpPr>
        <p:spPr>
          <a:xfrm>
            <a:off x="828900" y="940275"/>
            <a:ext cx="7090800" cy="24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Developed a digital portfolio website to showcase personal skills, projects, and contact details.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‎Built using HTML, CSS, and JavaScript.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‎Features a smooth scrolling effect for better user experience.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‎Includes sections like About Me, Skills, Projects, and Contact.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"/>
          <p:cNvSpPr txBox="1">
            <a:spLocks noGrp="1"/>
          </p:cNvSpPr>
          <p:nvPr>
            <p:ph type="title"/>
          </p:nvPr>
        </p:nvSpPr>
        <p:spPr>
          <a:xfrm>
            <a:off x="211277" y="0"/>
            <a:ext cx="5866800" cy="20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EFDF8"/>
              </a:buClr>
              <a:buSzPts val="3100"/>
              <a:buFont typeface="Calibri"/>
              <a:buNone/>
            </a:pPr>
            <a:r>
              <a:rPr lang="en-US" sz="4800" b="1" u="none" strike="noStrike">
                <a:solidFill>
                  <a:srgbClr val="FEFDF8"/>
                </a:solidFill>
                <a:latin typeface="Calibri"/>
                <a:ea typeface="Calibri"/>
                <a:cs typeface="Calibri"/>
                <a:sym typeface="Calibri"/>
              </a:rPr>
              <a:t>End users</a:t>
            </a:r>
            <a:endParaRPr sz="48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1004427" y="1426601"/>
            <a:ext cx="6264000" cy="29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‎The project is intended for: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‎Students – to showcase skills and projects.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‎Job Seekers – to present resumes interactively.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‎Recruiters – to evaluate candidates easily.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‎Personal Branding – for professionals wanting an online presence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33218" y="-5"/>
            <a:ext cx="4914600" cy="12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EFDF8"/>
              </a:buClr>
              <a:buSzPct val="100000"/>
              <a:buFont typeface="Calibri"/>
              <a:buNone/>
            </a:pPr>
            <a:r>
              <a:rPr lang="en-US" sz="4300" b="1" u="none" strike="noStrike">
                <a:solidFill>
                  <a:srgbClr val="FEFDF8"/>
                </a:solidFill>
                <a:latin typeface="Calibri"/>
                <a:ea typeface="Calibri"/>
                <a:cs typeface="Calibri"/>
                <a:sym typeface="Calibri"/>
              </a:rPr>
              <a:t>Tools and techniques</a:t>
            </a:r>
            <a:endParaRPr sz="43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4"/>
          <p:cNvPicPr preferRelativeResize="0"/>
          <p:nvPr/>
        </p:nvPicPr>
        <p:blipFill rotWithShape="1">
          <a:blip r:embed="rId2">
            <a:alphaModFix/>
          </a:blip>
          <a:srcRect l="25560" r="27598"/>
          <a:stretch/>
        </p:blipFill>
        <p:spPr>
          <a:xfrm>
            <a:off x="5529600" y="0"/>
            <a:ext cx="3614039" cy="514331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/>
          <p:nvPr/>
        </p:nvSpPr>
        <p:spPr>
          <a:xfrm>
            <a:off x="0" y="940225"/>
            <a:ext cx="55296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Technologies Used: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‎HTML5 → Structure of the portfolio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‎CSS3 → Styling and layout design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‎JavaScript → Smooth scrolling &amp; interactivity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‎Tools Used: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‎CodePen (Development &amp; Testing)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‎VS Code (Optional for editing)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‎GitHub (Version control &amp; hosting)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5"/>
          <p:cNvPicPr preferRelativeResize="0"/>
          <p:nvPr/>
        </p:nvPicPr>
        <p:blipFill rotWithShape="1">
          <a:blip r:embed="rId2">
            <a:alphaModFix/>
          </a:blip>
          <a:srcRect l="25560" r="27598"/>
          <a:stretch/>
        </p:blipFill>
        <p:spPr>
          <a:xfrm>
            <a:off x="5529600" y="0"/>
            <a:ext cx="3614039" cy="514331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5"/>
          <p:cNvSpPr txBox="1"/>
          <p:nvPr/>
        </p:nvSpPr>
        <p:spPr>
          <a:xfrm>
            <a:off x="0" y="256309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 txBox="1"/>
          <p:nvPr/>
        </p:nvSpPr>
        <p:spPr>
          <a:xfrm>
            <a:off x="0" y="0"/>
            <a:ext cx="893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</a:rPr>
              <a:t>Portfolio Design and Layout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0" y="786300"/>
            <a:ext cx="5529600" cy="3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‎Header Section → Navigation bar with smooth scrolling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‎About Me Section → Brief personal introduction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‎Skills Section → Highlights technical skills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‎Projects Section → Describes completed projects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‎Contact Section → Email &amp; GitHub links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‎Footer → Copyright information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/>
        </p:nvSpPr>
        <p:spPr>
          <a:xfrm>
            <a:off x="0" y="0"/>
            <a:ext cx="89292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</a:rPr>
              <a:t>Features and Functionality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07" name="Google Shape;107;p6"/>
          <p:cNvSpPr txBox="1"/>
          <p:nvPr/>
        </p:nvSpPr>
        <p:spPr>
          <a:xfrm>
            <a:off x="861164" y="1034737"/>
            <a:ext cx="66360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Smooth Scrolling: JavaScript-powered scrolling for a better experience.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‎Responsive Design: Works across devices (mobile, tablet, desktop).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‎Interactive Navigation: Easy switching between sections.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‎Showcase of Skills &amp; Projects: Cleanly categorized for better readability.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‎Contact Integration: Direct access to email &amp; GitHub.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‎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 txBox="1"/>
          <p:nvPr/>
        </p:nvSpPr>
        <p:spPr>
          <a:xfrm>
            <a:off x="2" y="41146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 AND SCREEN SHOT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800" y="1210350"/>
            <a:ext cx="5045026" cy="338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rk Theme by Slidesgo">
  <a:themeElements>
    <a:clrScheme name="Simple Light">
      <a:dk1>
        <a:srgbClr val="FEFDF8"/>
      </a:dk1>
      <a:lt1>
        <a:srgbClr val="111212"/>
      </a:lt1>
      <a:dk2>
        <a:srgbClr val="0E0E0E"/>
      </a:dk2>
      <a:lt2>
        <a:srgbClr val="FFFFFF"/>
      </a:lt2>
      <a:accent1>
        <a:srgbClr val="9B9B9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EFDF8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427</Words>
  <Application>Microsoft Office PowerPoint</Application>
  <PresentationFormat>On-screen Show (16:9)</PresentationFormat>
  <Paragraphs>71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Yu Gothic UI Semibold</vt:lpstr>
      <vt:lpstr>Arial</vt:lpstr>
      <vt:lpstr>Calibri</vt:lpstr>
      <vt:lpstr>Manrope</vt:lpstr>
      <vt:lpstr>Onest</vt:lpstr>
      <vt:lpstr>OpenSymbol</vt:lpstr>
      <vt:lpstr>Rethink Sans ExtraBold</vt:lpstr>
      <vt:lpstr>Symbol</vt:lpstr>
      <vt:lpstr>Wingdings</vt:lpstr>
      <vt:lpstr>Dark Theme by Slidesgo</vt:lpstr>
      <vt:lpstr>Digital Portfolio</vt:lpstr>
      <vt:lpstr>PowerPoint Presentation</vt:lpstr>
      <vt:lpstr>Problem statement</vt:lpstr>
      <vt:lpstr>Project overview</vt:lpstr>
      <vt:lpstr>End users</vt:lpstr>
      <vt:lpstr>Tools and techniques</vt:lpstr>
      <vt:lpstr>PowerPoint Presentation</vt:lpstr>
      <vt:lpstr>PowerPoint Presentation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Portfolio</dc:title>
  <cp:lastModifiedBy>admin</cp:lastModifiedBy>
  <cp:revision>2</cp:revision>
  <dcterms:modified xsi:type="dcterms:W3CDTF">2025-09-03T10:10:13Z</dcterms:modified>
</cp:coreProperties>
</file>